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144000" type="screen4x3"/>
  <p:notesSz cx="6742113" cy="9875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2A00"/>
    <a:srgbClr val="008000"/>
    <a:srgbClr val="003300"/>
    <a:srgbClr val="000099"/>
    <a:srgbClr val="FF00FF"/>
    <a:srgbClr val="FF6600"/>
    <a:srgbClr val="FFC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2160" y="5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385762" y="713320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285750" y="6471216"/>
            <a:ext cx="6343650" cy="1629833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85750" y="5181600"/>
            <a:ext cx="6343650" cy="12192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6172200" y="8631936"/>
            <a:ext cx="569214" cy="32918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43500" y="732369"/>
            <a:ext cx="1371600" cy="780203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732369"/>
            <a:ext cx="4686300" cy="780203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2686050" y="101601"/>
            <a:ext cx="2171700" cy="385233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6172200" y="8631936"/>
            <a:ext cx="569214" cy="32918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385762" y="459320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85750" y="2235200"/>
            <a:ext cx="6343650" cy="16256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35356" y="3929447"/>
            <a:ext cx="6515100" cy="1579767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226314" y="609600"/>
            <a:ext cx="6515100" cy="1121664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228600" y="2133600"/>
            <a:ext cx="3143250" cy="629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3486150" y="2133600"/>
            <a:ext cx="3257550" cy="629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228600" y="7213600"/>
            <a:ext cx="6457950" cy="117686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11083" y="889000"/>
            <a:ext cx="3217917" cy="853016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3483769" y="889000"/>
            <a:ext cx="3219181" cy="853016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11083" y="1754717"/>
            <a:ext cx="3217917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3486548" y="1754717"/>
            <a:ext cx="3216402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2200" y="8636000"/>
            <a:ext cx="571500" cy="32918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385762" y="8026401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226314" y="609600"/>
            <a:ext cx="6515100" cy="1121664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385762" y="779882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42900" y="7315200"/>
            <a:ext cx="6343650" cy="694267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342900" y="812800"/>
            <a:ext cx="2256235" cy="64008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2681287" y="812800"/>
            <a:ext cx="4005263" cy="6400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2628900" y="822179"/>
            <a:ext cx="3771900" cy="48768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285750" y="6658347"/>
            <a:ext cx="4400550" cy="696384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285750" y="7377624"/>
            <a:ext cx="4400550" cy="1024467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385762" y="1401198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228600" y="2072217"/>
            <a:ext cx="6515100" cy="603461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4857750" y="101601"/>
            <a:ext cx="1885950" cy="38523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1/19/2023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2343150" y="101601"/>
            <a:ext cx="2514600" cy="385233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172200" y="8636001"/>
            <a:ext cx="571500" cy="325967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228600" y="609600"/>
            <a:ext cx="6515100" cy="1117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385762" y="1401198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385762" y="1410649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8" name="Picture 12"/>
          <p:cNvPicPr>
            <a:picLocks noChangeAspect="1" noChangeArrowheads="1"/>
          </p:cNvPicPr>
          <p:nvPr/>
        </p:nvPicPr>
        <p:blipFill>
          <a:blip r:embed="rId2">
            <a:lum bright="51000" contrast="-75000"/>
          </a:blip>
          <a:srcRect r="85778"/>
          <a:stretch>
            <a:fillRect/>
          </a:stretch>
        </p:blipFill>
        <p:spPr bwMode="auto">
          <a:xfrm>
            <a:off x="1828800" y="2286000"/>
            <a:ext cx="3048000" cy="297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-7620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15240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762000" y="152400"/>
            <a:ext cx="532908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5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DR. PANJABRAO DESHMUKH KRISHI VIDYAPEETH, AKOLA</a:t>
            </a:r>
            <a:endParaRPr kumimoji="0" lang="en-US" sz="135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5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VASANTRAO NAIK COLLEGE OF AGRICULTURAL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5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BIOTECHNOLOGY,  YAVATMAL</a:t>
            </a:r>
            <a:endParaRPr kumimoji="0" lang="en-US" sz="135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838200"/>
            <a:ext cx="6858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lgerian" pitchFamily="82" charset="0"/>
                <a:ea typeface="Times New Roman" pitchFamily="18" charset="0"/>
                <a:cs typeface="Times New Roman" pitchFamily="18" charset="0"/>
              </a:rPr>
              <a:t>INVITATION</a:t>
            </a:r>
            <a:endParaRPr kumimoji="0" lang="en-US" sz="1800" b="0" i="0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lgerian" pitchFamily="82" charset="0"/>
              <a:cs typeface="Arial" pitchFamily="34" charset="0"/>
            </a:endParaRP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76200" y="1179255"/>
            <a:ext cx="6629400" cy="2630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ea typeface="Times New Roman" pitchFamily="18" charset="0"/>
                <a:cs typeface="Times New Roman" pitchFamily="18" charset="0"/>
              </a:rPr>
              <a:t>Dear, Sir/Madam ________________________________________________________________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ea typeface="Times New Roman" pitchFamily="18" charset="0"/>
                <a:cs typeface="Times New Roman" pitchFamily="18" charset="0"/>
              </a:rPr>
              <a:t>The staff and students of Vasantrao Naik College of Agricultural Biotechnology, Yavatmal, solicit your gracious presence to boost up, the young ignited souls on the occasion  of..…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Calligraphy" pitchFamily="66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Lucida Calligraphy" pitchFamily="66" charset="0"/>
                <a:ea typeface="Times New Roman" pitchFamily="18" charset="0"/>
                <a:cs typeface="Times New Roman" pitchFamily="18" charset="0"/>
              </a:rPr>
              <a:t>Inauguration of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Lucida Calligraphy" pitchFamily="66" charset="0"/>
                <a:ea typeface="Times New Roman" pitchFamily="18" charset="0"/>
                <a:cs typeface="Times New Roman" pitchFamily="18" charset="0"/>
              </a:rPr>
              <a:t>Annual Social Gathering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i="1" dirty="0" smtClean="0">
                <a:solidFill>
                  <a:srgbClr val="7030A0"/>
                </a:solidFill>
                <a:latin typeface="Lucida Calligraphy" pitchFamily="66" charset="0"/>
                <a:ea typeface="Times New Roman" pitchFamily="18" charset="0"/>
                <a:cs typeface="Times New Roman" pitchFamily="18" charset="0"/>
              </a:rPr>
              <a:t>Mrudang-2023</a:t>
            </a:r>
            <a:r>
              <a:rPr lang="en-US" sz="2800" b="1" dirty="0" smtClean="0">
                <a:solidFill>
                  <a:srgbClr val="7030A0"/>
                </a:solidFill>
                <a:latin typeface="Lucida Calligraphy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8000"/>
                </a:solidFill>
                <a:latin typeface="Lucida Calligraphy" pitchFamily="66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Calibri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FF00FF"/>
              </a:solidFill>
              <a:effectLst/>
              <a:latin typeface="Lucida Calligraphy" pitchFamily="66" charset="0"/>
              <a:cs typeface="Arial" pitchFamily="34" charset="0"/>
            </a:endParaRPr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2169522" y="3426023"/>
            <a:ext cx="23246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Lucida Calligraphy" pitchFamily="66" charset="0"/>
                <a:ea typeface="Times New Roman" pitchFamily="18" charset="0"/>
                <a:cs typeface="Times New Roman" pitchFamily="18" charset="0"/>
              </a:rPr>
              <a:t>On </a:t>
            </a:r>
            <a:r>
              <a:rPr lang="en-US" sz="1400" b="1" dirty="0" smtClean="0">
                <a:solidFill>
                  <a:srgbClr val="006600"/>
                </a:solidFill>
                <a:latin typeface="Lucida Calligraphy" pitchFamily="66" charset="0"/>
                <a:ea typeface="Times New Roman" pitchFamily="18" charset="0"/>
                <a:cs typeface="Times New Roman" pitchFamily="18" charset="0"/>
              </a:rPr>
              <a:t>23</a:t>
            </a:r>
            <a:r>
              <a:rPr lang="en-US" sz="1400" b="1" baseline="30000" dirty="0" smtClean="0">
                <a:solidFill>
                  <a:srgbClr val="006600"/>
                </a:solidFill>
                <a:latin typeface="Lucida Calligraphy" pitchFamily="66" charset="0"/>
                <a:ea typeface="Times New Roman" pitchFamily="18" charset="0"/>
                <a:cs typeface="Times New Roman" pitchFamily="18" charset="0"/>
              </a:rPr>
              <a:t>rd</a:t>
            </a:r>
            <a:r>
              <a:rPr lang="en-US" sz="1400" b="1" dirty="0" smtClean="0">
                <a:solidFill>
                  <a:srgbClr val="006600"/>
                </a:solidFill>
                <a:latin typeface="Lucida Calligraphy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Lucida Calligraphy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smtClean="0">
                <a:solidFill>
                  <a:srgbClr val="006600"/>
                </a:solidFill>
                <a:latin typeface="Lucida Calligraphy" pitchFamily="66" charset="0"/>
                <a:ea typeface="Times New Roman" pitchFamily="18" charset="0"/>
                <a:cs typeface="Times New Roman" pitchFamily="18" charset="0"/>
              </a:rPr>
              <a:t>Jan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Lucida Calligraphy" pitchFamily="66" charset="0"/>
                <a:ea typeface="Times New Roman" pitchFamily="18" charset="0"/>
                <a:cs typeface="Times New Roman" pitchFamily="18" charset="0"/>
              </a:rPr>
              <a:t>uary, 2023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1447800" y="3707993"/>
            <a:ext cx="36576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ea typeface="Times New Roman" pitchFamily="18" charset="0"/>
                <a:cs typeface="Times New Roman" pitchFamily="18" charset="0"/>
              </a:rPr>
              <a:t>In the auspicious presence of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latin typeface="Lucida Calligraphy" pitchFamily="66" charset="0"/>
                <a:ea typeface="Times New Roman" pitchFamily="18" charset="0"/>
                <a:cs typeface="Times New Roman" pitchFamily="18" charset="0"/>
              </a:rPr>
              <a:t>Guest of Honor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Shri</a:t>
            </a:r>
            <a:r>
              <a:rPr lang="en-US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Amol</a:t>
            </a:r>
            <a:r>
              <a:rPr lang="en-US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Yedge</a:t>
            </a:r>
            <a:endParaRPr lang="en-US" sz="1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District Collector</a:t>
            </a:r>
            <a:r>
              <a:rPr kumimoji="0" lang="en-US" sz="14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, Yavatmal</a:t>
            </a:r>
            <a:r>
              <a:rPr lang="en-US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   </a:t>
            </a:r>
            <a:endParaRPr kumimoji="0" lang="en-US" sz="1400" b="1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1981200" y="4637782"/>
            <a:ext cx="2577949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ea typeface="Times New Roman" pitchFamily="18" charset="0"/>
                <a:cs typeface="Times New Roman" pitchFamily="18" charset="0"/>
              </a:rPr>
              <a:t>Concluding Ceremony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006600"/>
                </a:solidFill>
                <a:latin typeface="Lucida Calligraphy" pitchFamily="66" charset="0"/>
                <a:ea typeface="Times New Roman" pitchFamily="18" charset="0"/>
                <a:cs typeface="Times New Roman" pitchFamily="18" charset="0"/>
              </a:rPr>
              <a:t>On 25</a:t>
            </a:r>
            <a:r>
              <a:rPr lang="en-US" sz="1200" b="1" baseline="30000" dirty="0" smtClean="0">
                <a:solidFill>
                  <a:srgbClr val="006600"/>
                </a:solidFill>
                <a:latin typeface="Lucida Calligraphy" pitchFamily="66" charset="0"/>
                <a:ea typeface="Times New Roman" pitchFamily="18" charset="0"/>
                <a:cs typeface="Times New Roman" pitchFamily="18" charset="0"/>
              </a:rPr>
              <a:t>rd</a:t>
            </a:r>
            <a:r>
              <a:rPr lang="en-US" sz="1200" b="1" dirty="0" smtClean="0">
                <a:solidFill>
                  <a:srgbClr val="006600"/>
                </a:solidFill>
                <a:latin typeface="Lucida Calligraphy" pitchFamily="66" charset="0"/>
                <a:ea typeface="Times New Roman" pitchFamily="18" charset="0"/>
                <a:cs typeface="Times New Roman" pitchFamily="18" charset="0"/>
              </a:rPr>
              <a:t>  January, 2023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latin typeface="Lucida Calligraphy" pitchFamily="66" charset="0"/>
                <a:ea typeface="Times New Roman" pitchFamily="18" charset="0"/>
                <a:cs typeface="Times New Roman" pitchFamily="18" charset="0"/>
              </a:rPr>
              <a:t>In the auspicious presence of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00" b="1" dirty="0" smtClean="0">
              <a:solidFill>
                <a:srgbClr val="008000"/>
              </a:solidFill>
              <a:latin typeface="Lucida Calligraphy" pitchFamily="66" charset="0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latin typeface="Lucida Calligraphy" pitchFamily="66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76200" y="7445463"/>
            <a:ext cx="6629400" cy="524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indent="0" algn="ctr" fontAlgn="base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Dr. N. D. </a:t>
            </a:r>
            <a:r>
              <a:rPr lang="en-US" sz="1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Parlawar</a:t>
            </a:r>
            <a:endParaRPr lang="en-US" sz="1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Associate Dean, Vasantrao Naik College of Agricultural Biotechnology,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Yavatmal</a:t>
            </a:r>
            <a:endParaRPr lang="en-US" sz="1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690378" y="8001000"/>
            <a:ext cx="548182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Aharoni" pitchFamily="2" charset="-79"/>
                <a:ea typeface="Times New Roman" pitchFamily="18" charset="0"/>
                <a:cs typeface="Aharoni" pitchFamily="2" charset="-79"/>
              </a:rPr>
              <a:t>Venue : </a:t>
            </a:r>
            <a:r>
              <a:rPr kumimoji="0" lang="en-US" sz="130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Aharoni" pitchFamily="2" charset="-79"/>
                <a:ea typeface="Times New Roman" pitchFamily="18" charset="0"/>
                <a:cs typeface="Aharoni" pitchFamily="2" charset="-79"/>
              </a:rPr>
              <a:t>Vasantrao Naik College of Agricultural Biotechnology, Yavatmal</a:t>
            </a:r>
            <a:endParaRPr kumimoji="0" lang="en-US" sz="130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Aharoni" pitchFamily="2" charset="-79"/>
                <a:ea typeface="Times New Roman" pitchFamily="18" charset="0"/>
                <a:cs typeface="Aharoni" pitchFamily="2" charset="-79"/>
              </a:rPr>
              <a:t>Waghapur</a:t>
            </a:r>
            <a:r>
              <a:rPr kumimoji="0" lang="en-US" sz="130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Aharoni" pitchFamily="2" charset="-79"/>
                <a:ea typeface="Times New Roman" pitchFamily="18" charset="0"/>
                <a:cs typeface="Aharoni" pitchFamily="2" charset="-79"/>
              </a:rPr>
              <a:t> Road, Yavatmal - 445001</a:t>
            </a:r>
            <a:endParaRPr kumimoji="0" lang="en-US" sz="130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0" y="8534400"/>
            <a:ext cx="6858000" cy="381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 smtClean="0">
                <a:latin typeface="Brush Script MT" pitchFamily="66" charset="0"/>
              </a:rPr>
              <a:t>You all are welcome …… </a:t>
            </a:r>
            <a:endParaRPr lang="en-IN" sz="2000" b="1" dirty="0">
              <a:latin typeface="Brush Script MT" pitchFamily="66" charset="0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152400" y="5356860"/>
          <a:ext cx="6477000" cy="1126236"/>
        </p:xfrm>
        <a:graphic>
          <a:graphicData uri="http://schemas.openxmlformats.org/drawingml/2006/table">
            <a:tbl>
              <a:tblPr/>
              <a:tblGrid>
                <a:gridCol w="3238500"/>
                <a:gridCol w="3238500"/>
              </a:tblGrid>
              <a:tr h="613975">
                <a:tc>
                  <a:txBody>
                    <a:bodyPr/>
                    <a:lstStyle/>
                    <a:p>
                      <a:pPr marL="0" lvl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IN" sz="1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Chairman</a:t>
                      </a:r>
                    </a:p>
                    <a:p>
                      <a:pPr marL="0" lvl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IN" sz="14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Dr. S. G. </a:t>
                      </a:r>
                      <a:r>
                        <a:rPr lang="en-IN" sz="1400" b="1" kern="1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Gadakh</a:t>
                      </a:r>
                      <a:endParaRPr lang="en-IN" sz="1400" b="1" kern="1200" dirty="0" smtClean="0">
                        <a:solidFill>
                          <a:srgbClr val="C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Hon’ble</a:t>
                      </a:r>
                      <a:r>
                        <a:rPr lang="en-IN" sz="1100" b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Vice Chancellor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N" sz="1100" b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Dr. Panjabrao Deshmukh Krishi Vidyapeeth, Akola </a:t>
                      </a:r>
                      <a:r>
                        <a:rPr lang="en-IN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en-IN" sz="1100" b="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063" marR="6006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0" lang="en-IN" sz="1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Guest of honour</a:t>
                      </a:r>
                    </a:p>
                    <a:p>
                      <a:pPr marL="0" lvl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0" lang="en-IN" sz="14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Dr. C.</a:t>
                      </a:r>
                      <a:r>
                        <a:rPr kumimoji="0" lang="en-IN" sz="1400" b="1" kern="12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D. </a:t>
                      </a:r>
                      <a:r>
                        <a:rPr kumimoji="0" lang="en-IN" sz="1400" b="1" kern="1200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Mayee</a:t>
                      </a:r>
                      <a:endParaRPr kumimoji="0" lang="en-IN" sz="1400" b="1" kern="1200" dirty="0" smtClean="0">
                        <a:solidFill>
                          <a:srgbClr val="C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en-IN" sz="1100" b="0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President of the Board of Directors of the SABC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en-IN" sz="1100" b="0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Former Chairman (ASRB)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en-IN" sz="1100" b="0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Ex-Vice chancellor ,VNMKV ,</a:t>
                      </a:r>
                      <a:r>
                        <a:rPr kumimoji="0" lang="en-IN" sz="1100" b="0" i="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Parbhani</a:t>
                      </a:r>
                      <a:endParaRPr kumimoji="0" lang="en-IN" sz="1100" b="0" i="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en-IN" sz="1100" b="0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Former Director, CICR, Nagpur</a:t>
                      </a:r>
                    </a:p>
                  </a:txBody>
                  <a:tcPr marL="60063" marR="6006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3048000" y="7236023"/>
            <a:ext cx="67518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RSVP</a:t>
            </a:r>
          </a:p>
        </p:txBody>
      </p:sp>
      <p:sp>
        <p:nvSpPr>
          <p:cNvPr id="14338" name="AutoShape 2" descr="Image result for mrudung"/>
          <p:cNvSpPr>
            <a:spLocks noChangeAspect="1" noChangeArrowheads="1"/>
          </p:cNvSpPr>
          <p:nvPr/>
        </p:nvSpPr>
        <p:spPr bwMode="auto">
          <a:xfrm>
            <a:off x="155575" y="-6778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1" name="AutoShape 5" descr="Image result for mrudung"/>
          <p:cNvSpPr>
            <a:spLocks noChangeAspect="1" noChangeArrowheads="1"/>
          </p:cNvSpPr>
          <p:nvPr/>
        </p:nvSpPr>
        <p:spPr bwMode="auto">
          <a:xfrm>
            <a:off x="155575" y="-6778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3"/>
          <a:srcRect l="6178" r="4247"/>
          <a:stretch>
            <a:fillRect/>
          </a:stretch>
        </p:blipFill>
        <p:spPr bwMode="auto">
          <a:xfrm flipH="1">
            <a:off x="4953000" y="2514600"/>
            <a:ext cx="1828800" cy="15292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7" name="Picture 6"/>
          <p:cNvPicPr>
            <a:picLocks noChangeAspect="1" noChangeArrowheads="1"/>
          </p:cNvPicPr>
          <p:nvPr/>
        </p:nvPicPr>
        <p:blipFill>
          <a:blip r:embed="rId3"/>
          <a:srcRect l="6178" r="4247"/>
          <a:stretch>
            <a:fillRect/>
          </a:stretch>
        </p:blipFill>
        <p:spPr bwMode="auto">
          <a:xfrm>
            <a:off x="76200" y="2514600"/>
            <a:ext cx="1828800" cy="15292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349" name="Picture 13"/>
          <p:cNvPicPr>
            <a:picLocks noChangeAspect="1" noChangeArrowheads="1"/>
          </p:cNvPicPr>
          <p:nvPr/>
        </p:nvPicPr>
        <p:blipFill>
          <a:blip r:embed="rId2"/>
          <a:srcRect r="85946"/>
          <a:stretch>
            <a:fillRect/>
          </a:stretch>
        </p:blipFill>
        <p:spPr bwMode="auto">
          <a:xfrm>
            <a:off x="21266" y="44301"/>
            <a:ext cx="914400" cy="903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" name="Picture 2" descr="VNCAB | Contact Informat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26101" y="35666"/>
            <a:ext cx="900000" cy="900000"/>
          </a:xfrm>
          <a:prstGeom prst="rect">
            <a:avLst/>
          </a:prstGeom>
          <a:noFill/>
        </p:spPr>
      </p:pic>
      <p:sp>
        <p:nvSpPr>
          <p:cNvPr id="24" name="Rectangle 25"/>
          <p:cNvSpPr>
            <a:spLocks noChangeArrowheads="1"/>
          </p:cNvSpPr>
          <p:nvPr/>
        </p:nvSpPr>
        <p:spPr bwMode="auto">
          <a:xfrm>
            <a:off x="381000" y="6440269"/>
            <a:ext cx="6096000" cy="66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Guest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Dr. V. P. Mane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Associate Dean, College of Food Technology, </a:t>
            </a:r>
            <a:r>
              <a:rPr lang="en-US" sz="11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Yavatmal</a:t>
            </a:r>
            <a:endParaRPr lang="en-US" sz="11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152400" y="4572000"/>
            <a:ext cx="6553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2"/>
          <p:cNvPicPr>
            <a:picLocks noChangeAspect="1" noChangeArrowheads="1"/>
          </p:cNvPicPr>
          <p:nvPr/>
        </p:nvPicPr>
        <p:blipFill>
          <a:blip r:embed="rId2">
            <a:lum bright="51000" contrast="-75000"/>
          </a:blip>
          <a:srcRect r="85778"/>
          <a:stretch>
            <a:fillRect/>
          </a:stretch>
        </p:blipFill>
        <p:spPr bwMode="auto">
          <a:xfrm>
            <a:off x="1828800" y="2819400"/>
            <a:ext cx="3048000" cy="297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1676400" y="152400"/>
            <a:ext cx="3352800" cy="457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en-IN" sz="2400" dirty="0" smtClean="0">
                <a:solidFill>
                  <a:srgbClr val="FF0000"/>
                </a:solidFill>
                <a:latin typeface="Brush Script MT" pitchFamily="66" charset="0"/>
              </a:rPr>
              <a:t>Events of the programme</a:t>
            </a:r>
            <a:endParaRPr lang="en-IN" sz="2400" dirty="0">
              <a:solidFill>
                <a:srgbClr val="FF0000"/>
              </a:solidFill>
              <a:latin typeface="Brush Script MT" pitchFamily="66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868680"/>
          <a:ext cx="5943600" cy="8131978"/>
        </p:xfrm>
        <a:graphic>
          <a:graphicData uri="http://schemas.openxmlformats.org/drawingml/2006/table">
            <a:tbl>
              <a:tblPr/>
              <a:tblGrid>
                <a:gridCol w="1955410"/>
                <a:gridCol w="1930790"/>
                <a:gridCol w="2057400"/>
              </a:tblGrid>
              <a:tr h="3352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Time </a:t>
                      </a:r>
                    </a:p>
                  </a:txBody>
                  <a:tcPr marL="51403" marR="514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Event</a:t>
                      </a:r>
                    </a:p>
                  </a:txBody>
                  <a:tcPr marL="51403" marR="514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Event Manager</a:t>
                      </a:r>
                    </a:p>
                  </a:txBody>
                  <a:tcPr marL="51403" marR="514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04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1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Day- I (23</a:t>
                      </a:r>
                      <a:r>
                        <a:rPr lang="en-IN" sz="1100" b="1" kern="1200" baseline="300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rd</a:t>
                      </a:r>
                      <a:r>
                        <a:rPr lang="en-IN" sz="11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January 2023)</a:t>
                      </a:r>
                      <a:endParaRPr lang="en-IN" sz="1100" b="1" dirty="0">
                        <a:solidFill>
                          <a:srgbClr val="C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1403" marR="514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08.00 - 10.00 </a:t>
                      </a: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Drawing event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Vamshi</a:t>
                      </a: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G.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Gauri</a:t>
                      </a:r>
                      <a:r>
                        <a:rPr lang="en-IN" sz="1100" b="1" baseline="0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baseline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Solanke</a:t>
                      </a:r>
                      <a:endParaRPr lang="en-IN" sz="1100" b="1" dirty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08.00 - 10.00 </a:t>
                      </a: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err="1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Rangoli</a:t>
                      </a: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event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Samiksha</a:t>
                      </a: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Bhakre</a:t>
                      </a:r>
                      <a:endParaRPr lang="en-IN" sz="1100" b="1" dirty="0" smtClean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Akash</a:t>
                      </a: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Khode</a:t>
                      </a:r>
                      <a:endParaRPr lang="en-IN" sz="1100" b="1" dirty="0" smtClean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08.00 - 10.00 </a:t>
                      </a: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Photography </a:t>
                      </a: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event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Suraj </a:t>
                      </a: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Kadam</a:t>
                      </a:r>
                      <a:endParaRPr lang="en-IN" sz="1100" b="1" dirty="0" smtClean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Pushpak</a:t>
                      </a:r>
                      <a:r>
                        <a:rPr lang="en-IN" sz="1100" b="1" baseline="0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baseline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Kore</a:t>
                      </a:r>
                      <a:endParaRPr lang="en-IN" sz="1100" b="1" dirty="0" smtClean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0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11.00 am - 2.00 pm</a:t>
                      </a:r>
                      <a:endParaRPr lang="en-IN" sz="1100" b="1" dirty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Inauguration  ceremony</a:t>
                      </a:r>
                      <a:endParaRPr lang="en-IN" sz="1100" b="1" dirty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Samrudhi</a:t>
                      </a:r>
                      <a:r>
                        <a:rPr lang="en-IN" sz="1100" b="1" baseline="0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baseline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Taske</a:t>
                      </a:r>
                      <a:endParaRPr lang="en-IN" sz="1100" b="1" baseline="0" dirty="0" smtClean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baseline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Pranjali</a:t>
                      </a:r>
                      <a:r>
                        <a:rPr lang="en-IN" sz="1100" b="1" baseline="0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baseline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Soor</a:t>
                      </a:r>
                      <a:endParaRPr lang="en-IN" sz="1100" b="1" baseline="0" dirty="0" smtClean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baseline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Sakshi</a:t>
                      </a:r>
                      <a:r>
                        <a:rPr lang="en-IN" sz="1100" b="1" baseline="0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baseline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Chavhan</a:t>
                      </a:r>
                      <a:endParaRPr lang="en-IN" sz="1100" b="1" dirty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03:00 - 03:30 </a:t>
                      </a: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Quiz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Santosh</a:t>
                      </a: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Kumar </a:t>
                      </a: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Killi</a:t>
                      </a:r>
                      <a:endParaRPr lang="en-IN" sz="1100" b="1" dirty="0" smtClean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Sanjana</a:t>
                      </a:r>
                      <a:r>
                        <a:rPr lang="en-IN" sz="1100" b="1" baseline="0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baseline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Ingale</a:t>
                      </a:r>
                      <a:endParaRPr lang="en-IN" sz="1100" b="1" dirty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1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03.30 - 04.00 pm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i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Anand</a:t>
                      </a:r>
                      <a:r>
                        <a:rPr lang="en-IN" sz="1100" b="1" i="0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i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Mela</a:t>
                      </a:r>
                      <a:endParaRPr lang="en-IN" sz="1100" b="1" i="0" dirty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Nisha</a:t>
                      </a: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Pawar</a:t>
                      </a:r>
                      <a:endParaRPr lang="en-IN" sz="1100" b="1" dirty="0" smtClean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i="0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05:30 - 08:30 </a:t>
                      </a:r>
                      <a:r>
                        <a:rPr lang="en-IN" sz="1100" b="1" i="0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i="0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Evening Cultural event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i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Manas</a:t>
                      </a:r>
                      <a:r>
                        <a:rPr lang="en-IN" sz="1100" b="1" i="0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i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Dehariya</a:t>
                      </a:r>
                      <a:endParaRPr lang="en-IN" sz="1100" b="1" i="0" dirty="0" smtClean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i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Rashmi</a:t>
                      </a:r>
                      <a:r>
                        <a:rPr lang="en-IN" sz="1100" b="1" i="0" baseline="0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i="0" baseline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Tathod</a:t>
                      </a:r>
                      <a:endParaRPr lang="en-IN" sz="1100" b="1" i="0" dirty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641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Day- II (24</a:t>
                      </a:r>
                      <a:r>
                        <a:rPr lang="en-IN" sz="1100" b="1" kern="1200" baseline="300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</a:t>
                      </a:r>
                      <a:r>
                        <a:rPr lang="en-IN" sz="11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January 2023)</a:t>
                      </a:r>
                      <a:endParaRPr lang="en-IN" sz="1100" b="1" dirty="0">
                        <a:solidFill>
                          <a:srgbClr val="C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1403" marR="514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In between different events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Fish pond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Kirti</a:t>
                      </a:r>
                      <a:r>
                        <a:rPr lang="en-IN" sz="1100" b="1" baseline="0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baseline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Sinha</a:t>
                      </a:r>
                      <a:endParaRPr lang="en-IN" sz="1100" b="1" baseline="0" dirty="0" smtClean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baseline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Pranjali</a:t>
                      </a:r>
                      <a:r>
                        <a:rPr lang="en-IN" sz="1100" b="1" baseline="0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baseline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Soor</a:t>
                      </a:r>
                      <a:endParaRPr lang="en-IN" sz="1100" b="1" dirty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09.30 - 10.30 </a:t>
                      </a: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Poetry and </a:t>
                      </a:r>
                      <a:r>
                        <a:rPr lang="en-IN" sz="1100" b="1" dirty="0" err="1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Shayri</a:t>
                      </a: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Competition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Mohit</a:t>
                      </a: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Harne</a:t>
                      </a:r>
                      <a:endParaRPr lang="en-IN" sz="1100" b="1" dirty="0" smtClean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Tanvahi</a:t>
                      </a: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Aware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10:30 - 11:30 </a:t>
                      </a: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err="1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Antakshri</a:t>
                      </a: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Abhishek</a:t>
                      </a: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Zamare</a:t>
                      </a:r>
                      <a:endParaRPr lang="en-IN" sz="1100" b="1" dirty="0" smtClean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Shreya</a:t>
                      </a: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Rangari</a:t>
                      </a:r>
                      <a:endParaRPr lang="en-IN" sz="1100" b="1" dirty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02:00 - 03.00 </a:t>
                      </a: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Singing competition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Suraj </a:t>
                      </a: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Madavi</a:t>
                      </a:r>
                      <a:endParaRPr lang="en-IN" sz="1100" b="1" dirty="0" smtClean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Janhavi</a:t>
                      </a: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Tambade</a:t>
                      </a:r>
                      <a:endParaRPr lang="en-IN" sz="1100" b="1" dirty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03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05:00 - 08.00 pm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Fancy</a:t>
                      </a:r>
                      <a:r>
                        <a:rPr lang="en-IN" sz="1100" b="1" baseline="0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dress and </a:t>
                      </a: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Cultural events</a:t>
                      </a:r>
                      <a:r>
                        <a:rPr lang="en-IN" sz="1100" b="1" baseline="0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en-IN" sz="1100" b="1" dirty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Tanavhi</a:t>
                      </a: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Aware</a:t>
                      </a:r>
                      <a:endParaRPr lang="en-IN" sz="1100" b="1" dirty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740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Day- III (25</a:t>
                      </a:r>
                      <a:r>
                        <a:rPr lang="en-IN" sz="1100" b="1" kern="1200" baseline="300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</a:t>
                      </a:r>
                      <a:r>
                        <a:rPr lang="en-IN" sz="11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January 2023)</a:t>
                      </a:r>
                      <a:endParaRPr lang="en-IN" sz="1100" b="1" dirty="0">
                        <a:solidFill>
                          <a:srgbClr val="C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1403" marR="514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403" marR="51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09:00 - 10.00 am</a:t>
                      </a:r>
                      <a:endParaRPr lang="en-IN" sz="1100" b="1" dirty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Debate</a:t>
                      </a:r>
                      <a:endParaRPr lang="en-IN" sz="1100" b="1" dirty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Santosh</a:t>
                      </a:r>
                      <a:r>
                        <a:rPr lang="en-IN" sz="1100" b="1" baseline="0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baseline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Killi</a:t>
                      </a:r>
                      <a:endParaRPr lang="en-IN" sz="1100" b="1" baseline="0" dirty="0" smtClean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baseline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Sanjana</a:t>
                      </a:r>
                      <a:r>
                        <a:rPr lang="en-IN" sz="1100" b="1" baseline="0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baseline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Ingale</a:t>
                      </a:r>
                      <a:endParaRPr lang="en-IN" sz="1100" b="1" dirty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10.00 - 11.00 am</a:t>
                      </a:r>
                      <a:endParaRPr lang="en-IN" sz="1100" b="1" dirty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Dish decoration competition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Pratiksha</a:t>
                      </a: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Brahmteke</a:t>
                      </a:r>
                      <a:endParaRPr lang="en-IN" sz="1100" b="1" dirty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11.00 - 12.00 pm</a:t>
                      </a:r>
                      <a:endParaRPr lang="en-IN" sz="1100" b="1" dirty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VNCABT’s Got Talent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Sanket</a:t>
                      </a:r>
                      <a:r>
                        <a:rPr lang="en-IN" sz="1100" b="1" baseline="0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baseline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Wankhede</a:t>
                      </a:r>
                      <a:endParaRPr lang="en-IN" sz="1100" b="1" baseline="0" dirty="0" smtClean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baseline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Srushti</a:t>
                      </a:r>
                      <a:r>
                        <a:rPr lang="en-IN" sz="1100" b="1" baseline="0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baseline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Tijare</a:t>
                      </a:r>
                      <a:endParaRPr lang="en-IN" sz="1100" b="1" dirty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02.00 - 04.00 </a:t>
                      </a: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Valedictory ceremony</a:t>
                      </a:r>
                      <a:endParaRPr lang="en-IN" sz="1100" b="1" dirty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Devansh</a:t>
                      </a:r>
                      <a:r>
                        <a:rPr lang="en-IN" sz="1100" b="1" baseline="0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baseline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Mishra</a:t>
                      </a:r>
                      <a:endParaRPr lang="en-IN" sz="1100" b="1" dirty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05.00 - 08.00 </a:t>
                      </a: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Student’s </a:t>
                      </a:r>
                      <a:r>
                        <a:rPr lang="en-IN" sz="1100" b="1" dirty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night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Abhishek</a:t>
                      </a:r>
                      <a:r>
                        <a:rPr lang="en-IN" sz="1100" b="1" baseline="0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baseline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Munde</a:t>
                      </a:r>
                      <a:endParaRPr lang="en-IN" sz="1100" b="1" baseline="0" dirty="0" smtClean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100" b="1" baseline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Anwesh</a:t>
                      </a:r>
                      <a:r>
                        <a:rPr lang="en-IN" sz="1100" b="1" baseline="0" dirty="0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IN" sz="1100" b="1" baseline="0" dirty="0" err="1" smtClean="0">
                          <a:solidFill>
                            <a:srgbClr val="000099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Gade</a:t>
                      </a:r>
                      <a:endParaRPr lang="en-IN" sz="1100" b="1" dirty="0">
                        <a:solidFill>
                          <a:srgbClr val="000099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6502400" y="1295400"/>
            <a:ext cx="3556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397</TotalTime>
  <Words>397</Words>
  <Application>Microsoft Office PowerPoint</Application>
  <PresentationFormat>On-screen Show (4:3)</PresentationFormat>
  <Paragraphs>111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Trek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VNCABT</dc:creator>
  <cp:lastModifiedBy>Windows User</cp:lastModifiedBy>
  <cp:revision>79</cp:revision>
  <dcterms:created xsi:type="dcterms:W3CDTF">2006-08-16T00:00:00Z</dcterms:created>
  <dcterms:modified xsi:type="dcterms:W3CDTF">2023-01-19T09:05:57Z</dcterms:modified>
</cp:coreProperties>
</file>